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71" r:id="rId7"/>
    <p:sldId id="273" r:id="rId8"/>
    <p:sldId id="272" r:id="rId9"/>
    <p:sldId id="274" r:id="rId10"/>
    <p:sldId id="259" r:id="rId11"/>
    <p:sldId id="261" r:id="rId12"/>
    <p:sldId id="269" r:id="rId13"/>
    <p:sldId id="270" r:id="rId14"/>
    <p:sldId id="267" r:id="rId15"/>
    <p:sldId id="265" r:id="rId16"/>
    <p:sldId id="263" r:id="rId17"/>
    <p:sldId id="264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webp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6DFF-A5E6-44B6-A5FD-8CA466E8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81A34-D0D5-4ED6-8EED-F1483D26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Advice for next year’s Seniors Independent Projects:</a:t>
            </a:r>
          </a:p>
          <a:p>
            <a:pPr lvl="1"/>
            <a:r>
              <a:rPr lang="en-US" dirty="0"/>
              <a:t>Start small and add on </a:t>
            </a:r>
            <a:r>
              <a:rPr lang="en-US"/>
              <a:t>after you’re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ResumeSkillsWebsite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To act as a digital portfolio for my CS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Background: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Webstore project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because I wanted to do something that would benefit me in the long-run.</a:t>
            </a:r>
          </a:p>
          <a:p>
            <a:r>
              <a:rPr lang="en-US" dirty="0"/>
              <a:t>Prior knowledge:</a:t>
            </a:r>
          </a:p>
          <a:p>
            <a:pPr lvl="1"/>
            <a:r>
              <a:rPr lang="en-US" dirty="0"/>
              <a:t>Language: HTML, CSS, </a:t>
            </a:r>
            <a:r>
              <a:rPr lang="en-US" dirty="0" err="1"/>
              <a:t>Javascript</a:t>
            </a:r>
            <a:r>
              <a:rPr lang="en-US" dirty="0"/>
              <a:t>, Java, Python</a:t>
            </a:r>
          </a:p>
          <a:p>
            <a:pPr lvl="1"/>
            <a:r>
              <a:rPr lang="en-US" dirty="0"/>
              <a:t>IDE: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Topic: My past projects.</a:t>
            </a:r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Programs: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Ideone.com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OnlineGDB.com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Iframe section of 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HTML, CSS, </a:t>
            </a:r>
            <a:r>
              <a:rPr lang="en-US" dirty="0" err="1"/>
              <a:t>Javascript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098" name="Picture 2" descr="Application Development Best Practices with Bootstrap | Toptal">
            <a:extLst>
              <a:ext uri="{FF2B5EF4-FFF2-40B4-BE49-F238E27FC236}">
                <a16:creationId xmlns:a16="http://schemas.microsoft.com/office/drawing/2014/main" id="{5B1942D2-17DE-495F-8F90-951A1630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4567"/>
            <a:ext cx="3495675" cy="1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tstrap 4 Tutorial - An Ultimate Guide for Beginners">
            <a:extLst>
              <a:ext uri="{FF2B5EF4-FFF2-40B4-BE49-F238E27FC236}">
                <a16:creationId xmlns:a16="http://schemas.microsoft.com/office/drawing/2014/main" id="{677A4BB9-AFDD-4B03-AA01-1CDB463D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89264"/>
            <a:ext cx="3495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sual studio code logo is offensive to me · Issue #87419 ·  microsoft/vscode · GitHub">
            <a:extLst>
              <a:ext uri="{FF2B5EF4-FFF2-40B4-BE49-F238E27FC236}">
                <a16:creationId xmlns:a16="http://schemas.microsoft.com/office/drawing/2014/main" id="{6DB5068A-0D06-434B-BAF5-6C923682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226689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Who helped me with this project?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00C0D-0705-4C0B-AD63-6257FE14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6" y="522514"/>
            <a:ext cx="5566228" cy="29744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524000"/>
            <a:ext cx="3856037" cy="42672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Major outside Sources: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Bootsnipp.com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Vincent </a:t>
            </a:r>
            <a:r>
              <a:rPr lang="en-US" dirty="0" err="1"/>
              <a:t>Garreau</a:t>
            </a:r>
            <a:r>
              <a:rPr lang="en-US" dirty="0"/>
              <a:t> (particles.js)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Most Helpful: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Particles.js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40% - 60% of code is “inspired” by other programs.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A6DC1-BA93-4CB9-92B3-F1B2ACF2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86" y="3673503"/>
            <a:ext cx="5566228" cy="2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E9BF-D341-48FA-9ED9-D59F0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ABBF56-66CA-46B9-8FF1-E39900B85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71258"/>
            <a:ext cx="9905998" cy="3541714"/>
          </a:xfrm>
        </p:spPr>
        <p:txBody>
          <a:bodyPr/>
          <a:lstStyle/>
          <a:p>
            <a:r>
              <a:rPr lang="en-US" dirty="0"/>
              <a:t>Research: 10 – 12 hours</a:t>
            </a:r>
          </a:p>
          <a:p>
            <a:r>
              <a:rPr lang="en-US" dirty="0"/>
              <a:t>Moving background: 12 hours</a:t>
            </a:r>
          </a:p>
          <a:p>
            <a:r>
              <a:rPr lang="en-US" dirty="0"/>
              <a:t>Errors &amp; formatting issues from background: 16 hours</a:t>
            </a:r>
          </a:p>
          <a:p>
            <a:r>
              <a:rPr lang="en-US" dirty="0"/>
              <a:t>Code Showcase Screens: 4 – 6 hours</a:t>
            </a:r>
          </a:p>
          <a:p>
            <a:r>
              <a:rPr lang="en-US" dirty="0"/>
              <a:t>About Screen &amp; Additional features: 3 hours</a:t>
            </a:r>
          </a:p>
          <a:p>
            <a:r>
              <a:rPr lang="en-US" dirty="0"/>
              <a:t>Additional Formatting &amp; Debugging: 2 – 6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7882-2E68-48CD-ADE7-07AE2C34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F63E-1698-4F8B-9D84-5718D60DF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5030790" cy="3541714"/>
          </a:xfrm>
        </p:spPr>
        <p:txBody>
          <a:bodyPr/>
          <a:lstStyle/>
          <a:p>
            <a:r>
              <a:rPr lang="en-US" dirty="0"/>
              <a:t>Left out: 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A lot of the additional style &amp; formatting</a:t>
            </a:r>
          </a:p>
          <a:p>
            <a:pPr lvl="1"/>
            <a:r>
              <a:rPr lang="en-US" dirty="0"/>
              <a:t>Coding landing page screen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BD3BB-65D7-4438-A84C-F6E31BFFACAE}"/>
              </a:ext>
            </a:extLst>
          </p:cNvPr>
          <p:cNvSpPr txBox="1">
            <a:spLocks/>
          </p:cNvSpPr>
          <p:nvPr/>
        </p:nvSpPr>
        <p:spPr>
          <a:xfrm>
            <a:off x="6172201" y="2249486"/>
            <a:ext cx="487521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Section(s) that took longer than expected:</a:t>
            </a:r>
          </a:p>
          <a:p>
            <a:pPr lvl="1"/>
            <a:r>
              <a:rPr lang="en-US" dirty="0"/>
              <a:t>Moving background</a:t>
            </a:r>
          </a:p>
          <a:p>
            <a:pPr lvl="1"/>
            <a:endParaRPr lang="en-US" dirty="0"/>
          </a:p>
          <a:p>
            <a:r>
              <a:rPr lang="en-US" dirty="0"/>
              <a:t>Section(s) that took less time than expected:</a:t>
            </a:r>
          </a:p>
          <a:p>
            <a:pPr lvl="1"/>
            <a:r>
              <a:rPr lang="en-US" dirty="0"/>
              <a:t>Code showcase screen</a:t>
            </a:r>
          </a:p>
        </p:txBody>
      </p:sp>
    </p:spTree>
    <p:extLst>
      <p:ext uri="{BB962C8B-B14F-4D97-AF65-F5344CB8AC3E}">
        <p14:creationId xmlns:p14="http://schemas.microsoft.com/office/powerpoint/2010/main" val="152794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7570"/>
            <a:ext cx="9905998" cy="805544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3114"/>
            <a:ext cx="9905999" cy="4278087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features came first?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Background &amp; navbar</a:t>
            </a:r>
            <a:b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was the hardest to develop?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background.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taught you the most?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425"/>
          </a:xfrm>
        </p:spPr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8E414-CD0B-4509-B57D-A335CA77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0457"/>
            <a:ext cx="9905999" cy="4310744"/>
          </a:xfrm>
        </p:spPr>
        <p:txBody>
          <a:bodyPr>
            <a:norm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feature do you want to add?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Moving Background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give up?  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attempting to fix all the formatting error from the moving background.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 did you get some motivation?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After I started adding the retro gifs. (gave me improvement ideas)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84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2083</TotalTime>
  <Words>711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When did you develop it?</vt:lpstr>
      <vt:lpstr>When did you develop it?</vt:lpstr>
      <vt:lpstr>Development Process</vt:lpstr>
      <vt:lpstr>Development Process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  <vt:lpstr>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Zach King</cp:lastModifiedBy>
  <cp:revision>163</cp:revision>
  <dcterms:created xsi:type="dcterms:W3CDTF">2021-05-01T04:46:25Z</dcterms:created>
  <dcterms:modified xsi:type="dcterms:W3CDTF">2021-05-17T11:58:10Z</dcterms:modified>
</cp:coreProperties>
</file>